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0" r:id="rId5"/>
    <p:sldId id="261" r:id="rId6"/>
    <p:sldId id="269" r:id="rId7"/>
    <p:sldId id="277" r:id="rId8"/>
    <p:sldId id="272" r:id="rId9"/>
    <p:sldId id="278" r:id="rId10"/>
    <p:sldId id="285" r:id="rId11"/>
    <p:sldId id="280" r:id="rId12"/>
    <p:sldId id="281" r:id="rId13"/>
    <p:sldId id="283" r:id="rId14"/>
    <p:sldId id="284" r:id="rId15"/>
    <p:sldId id="286" r:id="rId16"/>
    <p:sldId id="276" r:id="rId17"/>
    <p:sldId id="28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9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72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исполнении ГКП «Костанайская теплоэнергетическая компания» обязательств в рамках инвестиционной программы и тарифной сметы за 2020 год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 ДОКЛАДУ 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29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08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97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51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50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48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64294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ГКП «КТЭК» на 2021 год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85794"/>
            <a:ext cx="91440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2000" i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Утверждена совместным приказом Департамента Комитета по регулированию естественных монополий Министерства национальной экономики Республики Казахстан по </a:t>
            </a:r>
            <a:r>
              <a:rPr lang="ru-RU" sz="2000" i="1" u="sng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Костанайской</a:t>
            </a:r>
            <a:r>
              <a:rPr lang="ru-RU" sz="2000" i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области от 29 октября 2020 года № 256-ОД и Управления энергетики и жилищно-коммунального хозяйства </a:t>
            </a:r>
            <a:r>
              <a:rPr lang="ru-RU" sz="2000" i="1" u="sng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акимата</a:t>
            </a:r>
            <a:r>
              <a:rPr lang="ru-RU" sz="2000" i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Костанайской</a:t>
            </a:r>
            <a:r>
              <a:rPr lang="ru-RU" sz="2000" i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области                                         от 29 февраля 2021 года № 256-ОД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357430"/>
            <a:ext cx="9144000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just">
              <a:spcBef>
                <a:spcPct val="0"/>
              </a:spcBef>
            </a:pPr>
            <a:r>
              <a:rPr lang="ru-RU" sz="2100" dirty="0" smtClean="0">
                <a:latin typeface="Times New Roman" pitchFamily="18" charset="0"/>
                <a:ea typeface="+mj-ea"/>
                <a:cs typeface="Times New Roman" pitchFamily="18" charset="0"/>
              </a:rPr>
              <a:t>    Инвестиционная программа на 2021 год предусматривает выполнение                      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2100" dirty="0" smtClean="0">
                <a:latin typeface="Times New Roman" pitchFamily="18" charset="0"/>
                <a:ea typeface="+mj-ea"/>
                <a:cs typeface="Times New Roman" pitchFamily="18" charset="0"/>
              </a:rPr>
              <a:t> мероприятий на сумму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81 911,069 </a:t>
            </a:r>
            <a:r>
              <a:rPr lang="ru-RU" sz="21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 тенге за счёт собственных средств </a:t>
            </a:r>
            <a:r>
              <a:rPr lang="ru-RU" sz="21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(амортизационных отчислений)</a:t>
            </a:r>
            <a:r>
              <a:rPr lang="ru-RU" sz="2100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just">
              <a:spcBef>
                <a:spcPct val="0"/>
              </a:spcBef>
            </a:pPr>
            <a:endParaRPr lang="ru-RU" sz="2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1. Капитальный ремонт водогрейного котла ПТВМ-50 ст.№1 -                             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21 777,597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тыс. тенге.</a:t>
            </a: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2. Капитальный ремонт ПСВ-125-7-15 ст.№1,4 -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8 688,650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тыс. тенге.</a:t>
            </a: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3. Капитальный ремонт парового котла ГМ-50/14 ст.№5 -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11 512,965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тыс. тенге.</a:t>
            </a: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4. Замена водогрейного котла ст.№2 на Котельной №4 -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4 875,929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тыс. тенге.</a:t>
            </a: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5. Капитальный ремонт ТМ19 -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35 055,928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тыс. тенге.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4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 ДОКЛАДУ 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64294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ГКП «КТЭК» на 2020 год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85794"/>
            <a:ext cx="91440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2000" i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Утверждена совместным приказом Департамента Комитета по регулированию естественных монополий Министерства национальной экономики Республики Казахстан от 21 декабря 2020 года № 402-ОД по </a:t>
            </a:r>
            <a:r>
              <a:rPr lang="ru-RU" sz="2000" i="1" u="sng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Костанайской</a:t>
            </a:r>
            <a:r>
              <a:rPr lang="ru-RU" sz="2000" i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области и Управления энергетики и жилищно-коммунального хозяйства </a:t>
            </a:r>
            <a:r>
              <a:rPr lang="ru-RU" sz="2000" i="1" u="sng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акимата</a:t>
            </a:r>
            <a:r>
              <a:rPr lang="ru-RU" sz="2000" i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Костанайской</a:t>
            </a:r>
            <a:r>
              <a:rPr lang="ru-RU" sz="2000" i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области от 5 февраля               2021 года № 29-ОД (корректировка)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2214554"/>
            <a:ext cx="9001156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План выработки тепловой энергии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1 256,9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 Гкал.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Факт выработки тепловой энергии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1 367,1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 Гкал.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3857628"/>
            <a:ext cx="9001156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 Инвестиционная программа на 2020 год предусматривала выполнение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11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мероприятий за счёт собственных средств </a:t>
            </a:r>
            <a:r>
              <a:rPr lang="ru-RU" sz="20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(амортизационных отчислений).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План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181 413,65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 тенге.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Факт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181 981,57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 тенге.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642942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мероприятий в рамках инвестиционной программы 2020 года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785794"/>
          <a:ext cx="8858312" cy="514595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0066"/>
                <a:gridCol w="3643338"/>
                <a:gridCol w="1071570"/>
                <a:gridCol w="1000132"/>
                <a:gridCol w="2643206"/>
              </a:tblGrid>
              <a:tr h="5612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тыс. тенге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 от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план</a:t>
                      </a:r>
                      <a:endParaRPr lang="ru-RU" sz="1200" b="1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факт</a:t>
                      </a:r>
                      <a:endParaRPr lang="ru-RU" sz="1200" b="1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внешнего электроснабжения производственной базы и Административного здания ГКП «КТЭК» по адресу Бородина, 231 в                г.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Костанай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 ед.)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4 190,75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4 190,75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аварийности с 2.74% до 0.55%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парового котла БМ-35 ст.№1 на ТЭЦ (1 ед.)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8 966,00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8 966,00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природного газа –                      3 782,46 тыс. нм3, снижение износа основных средств с 84% до 67%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парового котла БМ-35 ст.№2 на ТЭЦ (1 ед.)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Times New Roman"/>
                        </a:rPr>
                        <a:t>4 392,24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4 392,24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природного газа -                         3 782,46 тыс. нм3, снижение износа основных средств с 91% до 72%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парового котла ГМ-50/14 ст.№2 на Котельной №2 (1 ед.)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Times New Roman"/>
                        </a:rPr>
                        <a:t>8 329,15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8 329,15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природного газа 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396,97 тыс. нм3, снижение износа основных средств с 88% до 70%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Поставка мостового крана, грузоподъёмностью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т., длиной пролета 10,3 м на Котельную №2                 (1 ед.)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Times New Roman"/>
                        </a:rPr>
                        <a:t>26 044,45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26 044,56</a:t>
                      </a:r>
                      <a:endParaRPr lang="ru-RU" sz="12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производственных нужд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Установка внутрицеховых паропроводов острого пара диаметром 273 мм на отметке 10,5 м в Котельной №2 ( 2 ед.)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Times New Roman"/>
                        </a:rPr>
                        <a:t>8 194,07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8 194,07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производственных нужд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642942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мероприятий в рамках инвестиционной программы 2020 года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785794"/>
          <a:ext cx="8858312" cy="57199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0066"/>
                <a:gridCol w="3714776"/>
                <a:gridCol w="1071570"/>
                <a:gridCol w="1000132"/>
                <a:gridCol w="2571768"/>
              </a:tblGrid>
              <a:tr h="5612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тыс. тенге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 от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план</a:t>
                      </a:r>
                      <a:endParaRPr lang="ru-RU" sz="1200" b="1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факт</a:t>
                      </a:r>
                      <a:endParaRPr lang="ru-RU" sz="1200" b="1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водогрейного котла КВГМ-100 ст. №2 на Котельной №3 (1 ед.)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Times New Roman"/>
                        </a:rPr>
                        <a:t>1 772,37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2 340,19</a:t>
                      </a:r>
                      <a:endParaRPr lang="ru-RU" sz="12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природного газа –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2 246,17 тыс. нм3, снижение износа основных средств с 90% до 69%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Поставка частотных электрических преобразователей на СЭН-1250-125 ст. № 3,4 на Котельной №3 (2 ед.)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48 800,00</a:t>
                      </a:r>
                      <a:endParaRPr lang="ru-RU" sz="12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48 800,00</a:t>
                      </a:r>
                      <a:endParaRPr lang="ru-RU" sz="12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электроэнергии –               2 102,8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кВт*ч (14,6%).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паропровода от парового котла ДЕ-25-14-ГМ ст.№2 до турбонасоса с установкой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конденсатоотводчиков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Монтаж пароперегревателя на  ПК ДЕ-25-14-ГМ ст. №2 на Котельной №3 ( 1 ед.)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Times New Roman"/>
                        </a:rPr>
                        <a:t>9 157,56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9 157,56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производственных нужд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участка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тепломагистрали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ТМ-1 от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опуска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800мм до ТК 1.06 по ул.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Тәуелсіздік           Ду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700 мм (0,08 км)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19 697,29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19 697,29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по тепловой энергии - 77,46 Гкал, снижение износа основных средств с 80% до 71%, снижение нормативных потерь с 17.84% до 17.82%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участка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тепломагистрали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ТМ-14 от ВУ 14.16 до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опуска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ул.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Хакимжановой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500мм  (0,445 км)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Times New Roman"/>
                        </a:rPr>
                        <a:t>41 869,76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Times New Roman"/>
                        </a:rPr>
                        <a:t>41 869,76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по тепловой энергии - 292,89 Гкал, снижение износа основных средств с 65% до 55%, снижение нормативных потерь с 17.84% до 17.82%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9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181 413.65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181 981.57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57256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Капитальный ремонт парового котла БМ-35 ст.№1 на ТЭЦ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7" name="Picture 3" descr="\\Nachpto\папка обмена\Ремгруппа ПТО\1. Рем Группа - не трогать!\Ремонты по годам\Ремонт на 2020\Инвестпрограмма 2020\Исполнение 2020 г\На сайт\фото\ПК 1 БМ-35 ТЭ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000528" cy="523878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6248" y="2357430"/>
            <a:ext cx="4857752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Мероприятие выполнено в полном объёме       (1 ед.).</a:t>
            </a:r>
          </a:p>
          <a:p>
            <a:pPr lvl="0">
              <a:spcBef>
                <a:spcPct val="0"/>
              </a:spcBef>
            </a:pPr>
            <a:endParaRPr lang="ru-RU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План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8 966,00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 тенге.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Факт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8 966,00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 тенге.</a:t>
            </a:r>
          </a:p>
          <a:p>
            <a:pPr>
              <a:spcBef>
                <a:spcPct val="0"/>
              </a:spcBef>
            </a:pPr>
            <a:endParaRPr lang="ru-RU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24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Эффекты: </a:t>
            </a:r>
          </a:p>
          <a:p>
            <a:pPr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- экономия природного  газа –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3 782,46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тыс.м</a:t>
            </a:r>
            <a:r>
              <a:rPr lang="ru-RU" sz="2400" baseline="30000" dirty="0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- снижение износа основных средств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84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% до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67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%.</a:t>
            </a:r>
          </a:p>
          <a:p>
            <a:pPr algn="ctr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57256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Капитальный ремонт участка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тепломагистрали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ТМ-1 от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800мм до ТК 1.06 по ул.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Тәуелсіздік Ду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700 мм</a:t>
            </a:r>
          </a:p>
        </p:txBody>
      </p:sp>
      <p:pic>
        <p:nvPicPr>
          <p:cNvPr id="17410" name="Picture 2" descr="\\Nachpto\папка обмена\Ремгруппа ПТО\1. Рем Группа - не трогать!\Ремонты по годам\Ремонт на 2020\Инвестпрограмма 2020\Исполнение 2020 г\На сайт\фотки\989862c8-4cc3-4e22-a091-3b8da5f33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71547"/>
            <a:ext cx="4000527" cy="535075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9124" y="2214554"/>
            <a:ext cx="4500594" cy="371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Мероприятие выполнено в полном объёме (0,08 км).</a:t>
            </a:r>
          </a:p>
          <a:p>
            <a:pPr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План 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19 697,29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 тенге.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Факт 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19 697,29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тыс. тенге.</a:t>
            </a:r>
          </a:p>
          <a:p>
            <a:pPr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Эффекты: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экономия тепловой энергии -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77,46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Гкал в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год;                      -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снижение износа основных средств с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80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% до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71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%;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снижение нормативных потерь с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17,84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% до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17,82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%.</a:t>
            </a:r>
          </a:p>
          <a:p>
            <a:pPr algn="ctr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nj-pto\Desktop\Мои документы\Юлия\Пресс-тур\Пресс-тур 2021\Схема.jpg"/>
          <p:cNvPicPr>
            <a:picLocks noChangeAspect="1" noChangeArrowheads="1"/>
          </p:cNvPicPr>
          <p:nvPr/>
        </p:nvPicPr>
        <p:blipFill>
          <a:blip r:embed="rId2"/>
          <a:srcRect l="2532" t="15136" r="5359" b="20397"/>
          <a:stretch>
            <a:fillRect/>
          </a:stretch>
        </p:blipFill>
        <p:spPr bwMode="auto">
          <a:xfrm>
            <a:off x="285720" y="1214422"/>
            <a:ext cx="4572032" cy="48577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142852"/>
            <a:ext cx="857256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тепломагистрали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ТМ-1 по ул.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Летунова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ТЭЦ </a:t>
            </a:r>
          </a:p>
          <a:p>
            <a:pPr lvl="0"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ТК 1.06 в г.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Костанай</a:t>
            </a:r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57752" y="2214554"/>
            <a:ext cx="4071966" cy="371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Общая протяжённость 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0,440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км: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подземная часть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0,388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км;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надземная часть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0,052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км.</a:t>
            </a:r>
          </a:p>
          <a:p>
            <a:pPr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Освоение 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457,879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млн. тенге.</a:t>
            </a:r>
          </a:p>
          <a:p>
            <a:pPr algn="ctr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2844" y="-142900"/>
            <a:ext cx="885831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Мероприятия, реализованные ГКП «КТЭК» в 2020 году по ЕБРР, исключённые ДКРЕМ из инвестиционной программы 2020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51178"/>
          <a:ext cx="9143999" cy="609307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7419"/>
                <a:gridCol w="6563032"/>
                <a:gridCol w="1843548"/>
              </a:tblGrid>
              <a:tr h="37807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 тыс. тенге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1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тепловой схемы Котельной №2 (завершён в 2020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26 427,898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1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химводоочистки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Котельной №2 (завершён в 2020 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41 162,802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9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оборудования котельной №2 с генерацией электрической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энергии. Строительство двух паровых турбин Р-3,5-1,2/0,12. Корректировка (завершён в 2020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37 221,547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9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паровых котлов </a:t>
                      </a:r>
                      <a:r>
                        <a:rPr lang="ru-RU" sz="15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Костанайской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ТЭЦ №1 и №2, с установкой новых горелок с автоматической регулировкой топливо/воздух, новых дутьевых вентиляторов и дымососов. Корректировка (завершён в 2020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877,899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9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паровых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котлов ТЭЦ № 4,5 с установкой новых горелок с автоматической регулировкой топлива/воздух, новых дутьевых вентиляторов и дымососов (завершён в 2020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71 357,380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Установка частотно-регулируемых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приводов на сетевые и питательные насосы на Котельной №3. Корректировка (завершён в 2020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4 593,191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тепломагистрали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ТМ-1 по ул. </a:t>
                      </a:r>
                      <a:r>
                        <a:rPr lang="ru-RU" sz="15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Летунова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ТЭЦ до ТК 1.06 (завершён в 2020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18 199,353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тепломагистрали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ТМ-13 от ТК12.18 до ТК 13.10 по                      ул.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Карбышева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(завершён в 2020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429 981,257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расширением бойлерной группы мощностью 56 Гкал/час на Котельной №2 (завершён в 2021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286 099,982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тепломагистрали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Ду500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мм по ул. Лермонтова между ТМ-4 и ТМ-20. Корректировка (участок 2) (планируется завершить в 2021 г.)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155 255,147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5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1204</Words>
  <Application>Microsoft Office PowerPoint</Application>
  <PresentationFormat>Экран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 исполнении ГКП «Костанайская теплоэнергетическая компания» обязательств в рамках инвестиционной программы и тарифной сметы за 2020 год</vt:lpstr>
      <vt:lpstr>Инвестиционная программа ГКП «КТЭК» на 2020 год</vt:lpstr>
      <vt:lpstr>Исполнение мероприятий в рамках инвестиционной программы 2020 года</vt:lpstr>
      <vt:lpstr>Исполнение мероприятий в рамках инвестиционной программы 2020 года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Инвестиционная программа ГКП «КТЭК» на 2021 год</vt:lpstr>
      <vt:lpstr>Слайд 17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инвестиционной программы  ГКП «Костанайская теплоэнергетическая компания» за 2020 год</dc:title>
  <dc:creator>inj-pto</dc:creator>
  <cp:lastModifiedBy>inj-pto</cp:lastModifiedBy>
  <cp:revision>68</cp:revision>
  <dcterms:created xsi:type="dcterms:W3CDTF">2021-06-24T04:05:09Z</dcterms:created>
  <dcterms:modified xsi:type="dcterms:W3CDTF">2021-09-09T08:58:55Z</dcterms:modified>
</cp:coreProperties>
</file>